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>
        <p:scale>
          <a:sx n="112" d="100"/>
          <a:sy n="112" d="100"/>
        </p:scale>
        <p:origin x="2022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black background&#10;&#10;Description automatically generated">
            <a:extLst>
              <a:ext uri="{FF2B5EF4-FFF2-40B4-BE49-F238E27FC236}">
                <a16:creationId xmlns:a16="http://schemas.microsoft.com/office/drawing/2014/main" id="{97B67262-0D25-3BD6-671C-2C0F74BC6A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149" r="4753" b="24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6FC48E-44CF-0FA8-6438-5E78D8AAA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6230" y="3117455"/>
            <a:ext cx="9679536" cy="1067472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23EBE8-6005-BC8B-A6FA-DE8F5BF14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589469"/>
            <a:ext cx="9144000" cy="7221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82E3B9-AA8B-C970-CD41-3AF3EEDE0E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327" y="972852"/>
            <a:ext cx="5699346" cy="182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7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52BB0-2518-A399-D66B-833554607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1019"/>
            <a:ext cx="7639228" cy="5279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89A2A-7E3E-6AFB-D3B3-FF77BCB7D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033"/>
            <a:ext cx="10515600" cy="38145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A purple and pink background&#10;&#10;Description automatically generated">
            <a:extLst>
              <a:ext uri="{FF2B5EF4-FFF2-40B4-BE49-F238E27FC236}">
                <a16:creationId xmlns:a16="http://schemas.microsoft.com/office/drawing/2014/main" id="{07422A9B-AFE5-650F-825A-64A2A70103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19" b="55420"/>
          <a:stretch/>
        </p:blipFill>
        <p:spPr>
          <a:xfrm>
            <a:off x="0" y="6169737"/>
            <a:ext cx="12192000" cy="6882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5E2BA53-AB0E-7E19-0407-2F96945BC86C}"/>
              </a:ext>
            </a:extLst>
          </p:cNvPr>
          <p:cNvSpPr txBox="1">
            <a:spLocks/>
          </p:cNvSpPr>
          <p:nvPr userDrawn="1"/>
        </p:nvSpPr>
        <p:spPr>
          <a:xfrm>
            <a:off x="8648344" y="6367123"/>
            <a:ext cx="3290131" cy="3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b="0" dirty="0">
                <a:solidFill>
                  <a:schemeClr val="bg1"/>
                </a:solidFill>
                <a:latin typeface="+mn-lt"/>
              </a:rPr>
              <a:t>2024 Nth Generation Symposium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E2A080-B4CE-BF11-92A9-F670D752C8CD}"/>
              </a:ext>
            </a:extLst>
          </p:cNvPr>
          <p:cNvCxnSpPr>
            <a:cxnSpLocks/>
          </p:cNvCxnSpPr>
          <p:nvPr userDrawn="1"/>
        </p:nvCxnSpPr>
        <p:spPr>
          <a:xfrm>
            <a:off x="838200" y="1536905"/>
            <a:ext cx="390178" cy="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56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urple and pink background&#10;&#10;Description automatically generated">
            <a:extLst>
              <a:ext uri="{FF2B5EF4-FFF2-40B4-BE49-F238E27FC236}">
                <a16:creationId xmlns:a16="http://schemas.microsoft.com/office/drawing/2014/main" id="{07422A9B-AFE5-650F-825A-64A2A70103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36" b="55420"/>
          <a:stretch/>
        </p:blipFill>
        <p:spPr>
          <a:xfrm>
            <a:off x="0" y="6482489"/>
            <a:ext cx="12192000" cy="37551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E2A080-B4CE-BF11-92A9-F670D752C8CD}"/>
              </a:ext>
            </a:extLst>
          </p:cNvPr>
          <p:cNvCxnSpPr>
            <a:cxnSpLocks/>
          </p:cNvCxnSpPr>
          <p:nvPr userDrawn="1"/>
        </p:nvCxnSpPr>
        <p:spPr>
          <a:xfrm>
            <a:off x="11409348" y="809090"/>
            <a:ext cx="390178" cy="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436B1EF6-37A6-4F6A-5EB2-3F6D8E728965}"/>
              </a:ext>
            </a:extLst>
          </p:cNvPr>
          <p:cNvSpPr txBox="1">
            <a:spLocks/>
          </p:cNvSpPr>
          <p:nvPr userDrawn="1"/>
        </p:nvSpPr>
        <p:spPr>
          <a:xfrm>
            <a:off x="8648343" y="332367"/>
            <a:ext cx="3290131" cy="3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b="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2024 Nth Generation Symposium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B02A86-2CCF-22B6-FF26-D7550427B3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0838" y="331788"/>
            <a:ext cx="8151812" cy="58896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3853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and black background&#10;&#10;Description automatically generated">
            <a:extLst>
              <a:ext uri="{FF2B5EF4-FFF2-40B4-BE49-F238E27FC236}">
                <a16:creationId xmlns:a16="http://schemas.microsoft.com/office/drawing/2014/main" id="{55875503-AADF-9DAB-9B21-20E2E7B0D9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149" r="4753" b="24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792414-A094-8131-7CFE-727570551CF5}"/>
              </a:ext>
            </a:extLst>
          </p:cNvPr>
          <p:cNvSpPr txBox="1"/>
          <p:nvPr userDrawn="1"/>
        </p:nvSpPr>
        <p:spPr>
          <a:xfrm>
            <a:off x="675118" y="675118"/>
            <a:ext cx="2803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nth.com</a:t>
            </a:r>
          </a:p>
          <a:p>
            <a:r>
              <a:rPr lang="en-US" dirty="0">
                <a:solidFill>
                  <a:schemeClr val="bg1"/>
                </a:solidFill>
              </a:rPr>
              <a:t>security.nth.com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3ED765-3906-80C7-11F9-214262A1F019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368932" y="998520"/>
            <a:ext cx="390178" cy="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13F4D3-FD64-A31A-8FF6-376FA5FB98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367" y="3039780"/>
            <a:ext cx="11161266" cy="77843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Come visit our booth at the demo hall!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7E3DF08-1520-4A31-C8E7-E6A115F2104C}"/>
              </a:ext>
            </a:extLst>
          </p:cNvPr>
          <p:cNvSpPr txBox="1">
            <a:spLocks/>
          </p:cNvSpPr>
          <p:nvPr userDrawn="1"/>
        </p:nvSpPr>
        <p:spPr>
          <a:xfrm>
            <a:off x="8597070" y="6230390"/>
            <a:ext cx="3290131" cy="37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b="0" dirty="0">
                <a:solidFill>
                  <a:schemeClr val="bg1"/>
                </a:solidFill>
                <a:latin typeface="+mn-lt"/>
              </a:rPr>
              <a:t>2024 Nth Generation Symposium</a:t>
            </a:r>
          </a:p>
        </p:txBody>
      </p:sp>
    </p:spTree>
    <p:extLst>
      <p:ext uri="{BB962C8B-B14F-4D97-AF65-F5344CB8AC3E}">
        <p14:creationId xmlns:p14="http://schemas.microsoft.com/office/powerpoint/2010/main" val="225228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52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D9BBB-BF7F-470D-5808-BCA1465838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F0AB21-2BD3-56E8-8738-119F06640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4444191"/>
            <a:ext cx="9144000" cy="72213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09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B31A99-7BD3-2C6F-54B7-526FFE7B4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18" y="709315"/>
            <a:ext cx="10515600" cy="448515"/>
          </a:xfrm>
        </p:spPr>
        <p:txBody>
          <a:bodyPr>
            <a:noAutofit/>
          </a:bodyPr>
          <a:lstStyle/>
          <a:p>
            <a:r>
              <a:rPr lang="en-US" sz="3600" dirty="0"/>
              <a:t>Your Name, Title | Company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869049-6A3D-273E-B363-A30886034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18" y="1900593"/>
            <a:ext cx="5545387" cy="32952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Add a few bullets about yourself, that will qualify you as a “thought leader” for participants:</a:t>
            </a:r>
          </a:p>
          <a:p>
            <a:r>
              <a:rPr lang="en-US" sz="2000" dirty="0"/>
              <a:t>Fact​</a:t>
            </a:r>
          </a:p>
          <a:p>
            <a:r>
              <a:rPr lang="en-US" sz="2000" dirty="0"/>
              <a:t>Fact​</a:t>
            </a:r>
          </a:p>
          <a:p>
            <a:r>
              <a:rPr lang="en-US" sz="2000" dirty="0"/>
              <a:t>Fact​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(professional headshot to the right)</a:t>
            </a:r>
          </a:p>
        </p:txBody>
      </p:sp>
      <p:pic>
        <p:nvPicPr>
          <p:cNvPr id="6" name="Picture 5" descr="Woman in business attire">
            <a:extLst>
              <a:ext uri="{FF2B5EF4-FFF2-40B4-BE49-F238E27FC236}">
                <a16:creationId xmlns:a16="http://schemas.microsoft.com/office/drawing/2014/main" id="{EFC84B68-3380-C993-EEE7-10CD6572D7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t="2754" r="50000" b="23513"/>
          <a:stretch/>
        </p:blipFill>
        <p:spPr>
          <a:xfrm>
            <a:off x="7964925" y="1440999"/>
            <a:ext cx="3294993" cy="3294993"/>
          </a:xfrm>
          <a:prstGeom prst="ellipse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43531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DE7E64-8901-F288-80CA-0D1E8A4D1D2F}"/>
              </a:ext>
            </a:extLst>
          </p:cNvPr>
          <p:cNvSpPr txBox="1">
            <a:spLocks/>
          </p:cNvSpPr>
          <p:nvPr/>
        </p:nvSpPr>
        <p:spPr>
          <a:xfrm>
            <a:off x="706174" y="656692"/>
            <a:ext cx="4558035" cy="4485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We are here to help!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7D48AD4-1348-B119-9DC2-E95CFAC6080E}"/>
              </a:ext>
            </a:extLst>
          </p:cNvPr>
          <p:cNvSpPr txBox="1">
            <a:spLocks/>
          </p:cNvSpPr>
          <p:nvPr/>
        </p:nvSpPr>
        <p:spPr>
          <a:xfrm>
            <a:off x="706174" y="1927842"/>
            <a:ext cx="5968091" cy="3678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Request a Deep Dive, POC/POV, Assessment, or Demo:</a:t>
            </a:r>
            <a:br>
              <a:rPr lang="en-US" dirty="0"/>
            </a:br>
            <a:endParaRPr lang="en-US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/>
              <a:t>Open the app now </a:t>
            </a:r>
            <a:br>
              <a:rPr lang="en-US" dirty="0"/>
            </a:br>
            <a:r>
              <a:rPr lang="en-US" dirty="0"/>
              <a:t>and fill out the survey!</a:t>
            </a:r>
            <a:br>
              <a:rPr lang="en-US" dirty="0"/>
            </a:br>
            <a:endParaRPr lang="en-US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/>
              <a:t>Check the box with </a:t>
            </a:r>
            <a:br>
              <a:rPr lang="en-US" dirty="0"/>
            </a:br>
            <a:r>
              <a:rPr lang="en-US" dirty="0"/>
              <a:t>our company name​</a:t>
            </a:r>
          </a:p>
        </p:txBody>
      </p:sp>
      <p:pic>
        <p:nvPicPr>
          <p:cNvPr id="7" name="Picture 6" descr="A red letter n on a white background&#10;&#10;Description automatically generated">
            <a:extLst>
              <a:ext uri="{FF2B5EF4-FFF2-40B4-BE49-F238E27FC236}">
                <a16:creationId xmlns:a16="http://schemas.microsoft.com/office/drawing/2014/main" id="{948EE6CE-02A6-6DBF-8B12-12DD0FCB1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7" y="1587381"/>
            <a:ext cx="3469591" cy="3469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07435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E1E2B4-C3F1-AF4A-242A-DA70F97EB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44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292929"/>
      </a:dk1>
      <a:lt1>
        <a:sysClr val="window" lastClr="FFFFFF"/>
      </a:lt1>
      <a:dk2>
        <a:srgbClr val="292929"/>
      </a:dk2>
      <a:lt2>
        <a:srgbClr val="EBEBEB"/>
      </a:lt2>
      <a:accent1>
        <a:srgbClr val="A8353A"/>
      </a:accent1>
      <a:accent2>
        <a:srgbClr val="56B0F6"/>
      </a:accent2>
      <a:accent3>
        <a:srgbClr val="6A0E67"/>
      </a:accent3>
      <a:accent4>
        <a:srgbClr val="56B0F6"/>
      </a:accent4>
      <a:accent5>
        <a:srgbClr val="A02B93"/>
      </a:accent5>
      <a:accent6>
        <a:srgbClr val="05CECE"/>
      </a:accent6>
      <a:hlink>
        <a:srgbClr val="EBEBEB"/>
      </a:hlink>
      <a:folHlink>
        <a:srgbClr val="56B0F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5CF23BE1583744A399D2AEB5471D86" ma:contentTypeVersion="18" ma:contentTypeDescription="Create a new document." ma:contentTypeScope="" ma:versionID="2f5851ac488bef580cf0b0235ce62f7b">
  <xsd:schema xmlns:xsd="http://www.w3.org/2001/XMLSchema" xmlns:xs="http://www.w3.org/2001/XMLSchema" xmlns:p="http://schemas.microsoft.com/office/2006/metadata/properties" xmlns:ns2="df8ae66f-53df-467a-af4c-c770ce507cf7" xmlns:ns3="95e4d656-0ac5-42b1-a052-84b7cbe36ba9" targetNamespace="http://schemas.microsoft.com/office/2006/metadata/properties" ma:root="true" ma:fieldsID="e2405d14e9111b0bc01527f116da0ad9" ns2:_="" ns3:_="">
    <xsd:import namespace="df8ae66f-53df-467a-af4c-c770ce507cf7"/>
    <xsd:import namespace="95e4d656-0ac5-42b1-a052-84b7cbe36b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ae66f-53df-467a-af4c-c770ce507c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045e2d3-6c6a-4fc9-a9ff-aa17059c2d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4d656-0ac5-42b1-a052-84b7cbe36ba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2b9a99e-9584-4fda-81e9-b2c9a37a8b00}" ma:internalName="TaxCatchAll" ma:showField="CatchAllData" ma:web="95e4d656-0ac5-42b1-a052-84b7cbe36b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8ae66f-53df-467a-af4c-c770ce507cf7">
      <Terms xmlns="http://schemas.microsoft.com/office/infopath/2007/PartnerControls"/>
    </lcf76f155ced4ddcb4097134ff3c332f>
    <TaxCatchAll xmlns="95e4d656-0ac5-42b1-a052-84b7cbe36ba9" xsi:nil="true"/>
  </documentManagement>
</p:properties>
</file>

<file path=customXml/itemProps1.xml><?xml version="1.0" encoding="utf-8"?>
<ds:datastoreItem xmlns:ds="http://schemas.openxmlformats.org/officeDocument/2006/customXml" ds:itemID="{9528A8C1-D2FC-4BED-9B70-40F47DBE9EE0}"/>
</file>

<file path=customXml/itemProps2.xml><?xml version="1.0" encoding="utf-8"?>
<ds:datastoreItem xmlns:ds="http://schemas.openxmlformats.org/officeDocument/2006/customXml" ds:itemID="{26B1A1D3-7DF9-4A3D-96FF-8F65B574A254}"/>
</file>

<file path=customXml/itemProps3.xml><?xml version="1.0" encoding="utf-8"?>
<ds:datastoreItem xmlns:ds="http://schemas.openxmlformats.org/officeDocument/2006/customXml" ds:itemID="{7981E58C-262C-420F-80BC-D6458C55D68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81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Wingdings</vt:lpstr>
      <vt:lpstr>Office Theme</vt:lpstr>
      <vt:lpstr>PowerPoint Presentation</vt:lpstr>
      <vt:lpstr>Your Name, Title | Company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Ashley Jakowski</dc:creator>
  <cp:lastModifiedBy>Ashley Jakowski</cp:lastModifiedBy>
  <cp:revision>1</cp:revision>
  <dcterms:created xsi:type="dcterms:W3CDTF">2024-08-13T18:44:48Z</dcterms:created>
  <dcterms:modified xsi:type="dcterms:W3CDTF">2024-08-13T22:41:18Z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0x010100A25CF23BE1583744A399D2AEB5471D86</vt:lpwstr>
  </property>
</Properties>
</file>